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60" r:id="rId3"/>
    <p:sldId id="1190" r:id="rId4"/>
    <p:sldId id="259" r:id="rId5"/>
    <p:sldId id="1201" r:id="rId6"/>
    <p:sldId id="1202" r:id="rId7"/>
    <p:sldId id="270" r:id="rId8"/>
    <p:sldId id="1203" r:id="rId9"/>
    <p:sldId id="1204" r:id="rId10"/>
    <p:sldId id="1198" r:id="rId11"/>
    <p:sldId id="1199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52" d="100"/>
          <a:sy n="52" d="100"/>
        </p:scale>
        <p:origin x="85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55F619-7D99-40D4-80BB-E3CB82EEE42C}" type="doc">
      <dgm:prSet loTypeId="urn:microsoft.com/office/officeart/2005/8/layout/matrix1" loCatId="matrix" qsTypeId="urn:microsoft.com/office/officeart/2005/8/quickstyle/3d2" qsCatId="3D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F4CDBC53-1420-444D-A21C-77F499DA84FE}">
      <dgm:prSet phldrT="[텍스트]"/>
      <dgm:spPr>
        <a:effectLst>
          <a:glow rad="139700">
            <a:schemeClr val="accent3">
              <a:satMod val="175000"/>
              <a:alpha val="40000"/>
            </a:schemeClr>
          </a:glo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/>
          <a:contourClr>
            <a:schemeClr val="bg1"/>
          </a:contourClr>
        </a:sp3d>
      </dgm:spPr>
      <dgm:t>
        <a:bodyPr/>
        <a:lstStyle/>
        <a:p>
          <a:pPr latinLnBrk="1"/>
          <a:r>
            <a:rPr lang="ko-KR" altLang="en-US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아동안전</a:t>
          </a:r>
        </a:p>
      </dgm:t>
    </dgm:pt>
    <dgm:pt modelId="{F4C0893E-654D-4AC4-B5C6-3AEC710B50AD}" type="parTrans" cxnId="{9D1361B3-59E1-411E-9308-339C89410ED0}">
      <dgm:prSet/>
      <dgm:spPr/>
      <dgm:t>
        <a:bodyPr/>
        <a:lstStyle/>
        <a:p>
          <a:pPr latinLnBrk="1"/>
          <a:endParaRPr lang="ko-KR" altLang="en-US"/>
        </a:p>
      </dgm:t>
    </dgm:pt>
    <dgm:pt modelId="{8B1B2ADE-CA0E-4902-8012-F1153A9BEE58}" type="sibTrans" cxnId="{9D1361B3-59E1-411E-9308-339C89410ED0}">
      <dgm:prSet/>
      <dgm:spPr/>
      <dgm:t>
        <a:bodyPr/>
        <a:lstStyle/>
        <a:p>
          <a:pPr latinLnBrk="1"/>
          <a:endParaRPr lang="ko-KR" altLang="en-US"/>
        </a:p>
      </dgm:t>
    </dgm:pt>
    <dgm:pt modelId="{52EC5811-6CED-452A-A3A4-73D1D9056B01}">
      <dgm:prSet phldrT="[텍스트]" custT="1"/>
      <dgm:spPr>
        <a:effectLst>
          <a:glow rad="1397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pPr latinLnBrk="1"/>
          <a:r>
            <a: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rPr>
            <a:t>1.</a:t>
          </a:r>
          <a:r>
            <a:rPr lang="ko-KR" altLang="en-US" sz="4800" dirty="0">
              <a:latin typeface="HY헤드라인M" panose="02030600000101010101" pitchFamily="18" charset="-127"/>
              <a:ea typeface="HY헤드라인M" panose="02030600000101010101" pitchFamily="18" charset="-127"/>
            </a:rPr>
            <a:t>교통안전</a:t>
          </a:r>
        </a:p>
      </dgm:t>
    </dgm:pt>
    <dgm:pt modelId="{74C73971-3353-45FC-8DD7-8929E5CE400E}" type="parTrans" cxnId="{5C05EB33-241E-4D69-8931-747EB9B85864}">
      <dgm:prSet/>
      <dgm:spPr/>
      <dgm:t>
        <a:bodyPr/>
        <a:lstStyle/>
        <a:p>
          <a:pPr latinLnBrk="1"/>
          <a:endParaRPr lang="ko-KR" altLang="en-US"/>
        </a:p>
      </dgm:t>
    </dgm:pt>
    <dgm:pt modelId="{82757DB7-0ED6-4F67-9512-3CB38422F3A8}" type="sibTrans" cxnId="{5C05EB33-241E-4D69-8931-747EB9B85864}">
      <dgm:prSet/>
      <dgm:spPr/>
      <dgm:t>
        <a:bodyPr/>
        <a:lstStyle/>
        <a:p>
          <a:pPr latinLnBrk="1"/>
          <a:endParaRPr lang="ko-KR" altLang="en-US"/>
        </a:p>
      </dgm:t>
    </dgm:pt>
    <dgm:pt modelId="{4FEBB99E-5BA0-4105-A6BF-DF21CAE5035D}">
      <dgm:prSet phldrT="[텍스트]" custT="1"/>
      <dgm:spPr>
        <a:effectLst>
          <a:glow rad="1397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pPr latinLnBrk="1"/>
          <a:r>
            <a: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rPr>
            <a:t>2.</a:t>
          </a:r>
          <a:r>
            <a:rPr lang="ko-KR" altLang="en-US" sz="4800" dirty="0">
              <a:latin typeface="HY헤드라인M" panose="02030600000101010101" pitchFamily="18" charset="-127"/>
              <a:ea typeface="HY헤드라인M" panose="02030600000101010101" pitchFamily="18" charset="-127"/>
            </a:rPr>
            <a:t>제품안전</a:t>
          </a:r>
        </a:p>
      </dgm:t>
    </dgm:pt>
    <dgm:pt modelId="{9F9464BF-4EBA-45BE-A6B2-39BA748593FC}" type="parTrans" cxnId="{C63CC018-9F75-4389-8903-B4F53E86AE87}">
      <dgm:prSet/>
      <dgm:spPr/>
      <dgm:t>
        <a:bodyPr/>
        <a:lstStyle/>
        <a:p>
          <a:pPr latinLnBrk="1"/>
          <a:endParaRPr lang="ko-KR" altLang="en-US"/>
        </a:p>
      </dgm:t>
    </dgm:pt>
    <dgm:pt modelId="{2AC639DE-35A1-4CA0-8BEC-4F836FD50785}" type="sibTrans" cxnId="{C63CC018-9F75-4389-8903-B4F53E86AE87}">
      <dgm:prSet/>
      <dgm:spPr/>
      <dgm:t>
        <a:bodyPr/>
        <a:lstStyle/>
        <a:p>
          <a:pPr latinLnBrk="1"/>
          <a:endParaRPr lang="ko-KR" altLang="en-US"/>
        </a:p>
      </dgm:t>
    </dgm:pt>
    <dgm:pt modelId="{53842340-3B62-45F0-AD09-BEE5A08E9E11}">
      <dgm:prSet phldrT="[텍스트]" custT="1"/>
      <dgm:spPr>
        <a:effectLst>
          <a:glow rad="139700">
            <a:schemeClr val="accent4">
              <a:satMod val="175000"/>
              <a:alpha val="40000"/>
            </a:schemeClr>
          </a:glow>
        </a:effectLst>
      </dgm:spPr>
      <dgm:t>
        <a:bodyPr/>
        <a:lstStyle/>
        <a:p>
          <a:pPr latinLnBrk="1"/>
          <a:r>
            <a: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rPr>
            <a:t>3.</a:t>
          </a:r>
          <a:r>
            <a:rPr lang="ko-KR" altLang="en-US" sz="4800" dirty="0">
              <a:latin typeface="HY헤드라인M" panose="02030600000101010101" pitchFamily="18" charset="-127"/>
              <a:ea typeface="HY헤드라인M" panose="02030600000101010101" pitchFamily="18" charset="-127"/>
            </a:rPr>
            <a:t>아동학대</a:t>
          </a:r>
        </a:p>
      </dgm:t>
    </dgm:pt>
    <dgm:pt modelId="{EE3A20D3-1567-4F4E-803B-752F509468D5}" type="parTrans" cxnId="{8364CAB6-014C-490B-A76F-D8922E5911AB}">
      <dgm:prSet/>
      <dgm:spPr/>
      <dgm:t>
        <a:bodyPr/>
        <a:lstStyle/>
        <a:p>
          <a:pPr latinLnBrk="1"/>
          <a:endParaRPr lang="ko-KR" altLang="en-US"/>
        </a:p>
      </dgm:t>
    </dgm:pt>
    <dgm:pt modelId="{84BC5C74-99F0-4E58-8EAF-CC671EBA99B8}" type="sibTrans" cxnId="{8364CAB6-014C-490B-A76F-D8922E5911AB}">
      <dgm:prSet/>
      <dgm:spPr/>
      <dgm:t>
        <a:bodyPr/>
        <a:lstStyle/>
        <a:p>
          <a:pPr latinLnBrk="1"/>
          <a:endParaRPr lang="ko-KR" altLang="en-US"/>
        </a:p>
      </dgm:t>
    </dgm:pt>
    <dgm:pt modelId="{70F4F55D-C195-4B68-B335-3F5BE727F4F5}">
      <dgm:prSet phldrT="[텍스트]" custT="1"/>
      <dgm:spPr>
        <a:effectLst>
          <a:glow rad="228600">
            <a:schemeClr val="accent6">
              <a:satMod val="175000"/>
              <a:alpha val="40000"/>
            </a:schemeClr>
          </a:glow>
        </a:effectLst>
      </dgm:spPr>
      <dgm:t>
        <a:bodyPr/>
        <a:lstStyle/>
        <a:p>
          <a:pPr latinLnBrk="1"/>
          <a:r>
            <a: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rPr>
            <a:t>4.</a:t>
          </a:r>
          <a:r>
            <a:rPr lang="ko-KR" altLang="en-US" sz="4800" dirty="0">
              <a:latin typeface="HY헤드라인M" panose="02030600000101010101" pitchFamily="18" charset="-127"/>
              <a:ea typeface="HY헤드라인M" panose="02030600000101010101" pitchFamily="18" charset="-127"/>
            </a:rPr>
            <a:t>재난안전</a:t>
          </a:r>
        </a:p>
      </dgm:t>
    </dgm:pt>
    <dgm:pt modelId="{892E7590-6BBE-4389-BEF5-A24209E3A322}" type="parTrans" cxnId="{32C1A350-504C-4185-89C4-B0A0161B6F17}">
      <dgm:prSet/>
      <dgm:spPr/>
      <dgm:t>
        <a:bodyPr/>
        <a:lstStyle/>
        <a:p>
          <a:pPr latinLnBrk="1"/>
          <a:endParaRPr lang="ko-KR" altLang="en-US"/>
        </a:p>
      </dgm:t>
    </dgm:pt>
    <dgm:pt modelId="{FAC3163F-8528-46A9-9A06-7001F43398AB}" type="sibTrans" cxnId="{32C1A350-504C-4185-89C4-B0A0161B6F17}">
      <dgm:prSet/>
      <dgm:spPr/>
      <dgm:t>
        <a:bodyPr/>
        <a:lstStyle/>
        <a:p>
          <a:pPr latinLnBrk="1"/>
          <a:endParaRPr lang="ko-KR" altLang="en-US"/>
        </a:p>
      </dgm:t>
    </dgm:pt>
    <dgm:pt modelId="{495DED3F-FCF3-4009-A9D9-A851E8F9E133}" type="pres">
      <dgm:prSet presAssocID="{3E55F619-7D99-40D4-80BB-E3CB82EEE42C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A93B3318-631F-4EF8-A7A2-EEDBB5DBE13F}" type="pres">
      <dgm:prSet presAssocID="{3E55F619-7D99-40D4-80BB-E3CB82EEE42C}" presName="matrix" presStyleCnt="0"/>
      <dgm:spPr/>
    </dgm:pt>
    <dgm:pt modelId="{F27497C1-5DAD-4D11-9744-91C03E376905}" type="pres">
      <dgm:prSet presAssocID="{3E55F619-7D99-40D4-80BB-E3CB82EEE42C}" presName="tile1" presStyleLbl="node1" presStyleIdx="0" presStyleCnt="4" custLinFactNeighborY="0"/>
      <dgm:spPr/>
    </dgm:pt>
    <dgm:pt modelId="{05FC84EF-7F39-4391-BC0D-4FAD43CE0B4F}" type="pres">
      <dgm:prSet presAssocID="{3E55F619-7D99-40D4-80BB-E3CB82EEE42C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684F52EC-CD67-486F-85BE-392B163A5D5E}" type="pres">
      <dgm:prSet presAssocID="{3E55F619-7D99-40D4-80BB-E3CB82EEE42C}" presName="tile2" presStyleLbl="node1" presStyleIdx="1" presStyleCnt="4" custLinFactNeighborY="0"/>
      <dgm:spPr/>
    </dgm:pt>
    <dgm:pt modelId="{F503A609-E092-4D14-B966-F26167295F70}" type="pres">
      <dgm:prSet presAssocID="{3E55F619-7D99-40D4-80BB-E3CB82EEE42C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EAC6DAF1-B801-4573-8596-F6C1924830C0}" type="pres">
      <dgm:prSet presAssocID="{3E55F619-7D99-40D4-80BB-E3CB82EEE42C}" presName="tile3" presStyleLbl="node1" presStyleIdx="2" presStyleCnt="4" custLinFactNeighborY="0"/>
      <dgm:spPr/>
    </dgm:pt>
    <dgm:pt modelId="{90742C31-373B-4ED8-A31E-6197CD147938}" type="pres">
      <dgm:prSet presAssocID="{3E55F619-7D99-40D4-80BB-E3CB82EEE42C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97B69B97-3F1C-4906-AE6A-68B142E35101}" type="pres">
      <dgm:prSet presAssocID="{3E55F619-7D99-40D4-80BB-E3CB82EEE42C}" presName="tile4" presStyleLbl="node1" presStyleIdx="3" presStyleCnt="4" custLinFactNeighborY="0"/>
      <dgm:spPr/>
    </dgm:pt>
    <dgm:pt modelId="{B22E455F-A1C5-4EDA-A26E-359BD93771BC}" type="pres">
      <dgm:prSet presAssocID="{3E55F619-7D99-40D4-80BB-E3CB82EEE42C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B257E43A-D9D3-4642-AC29-1D1A28066A16}" type="pres">
      <dgm:prSet presAssocID="{3E55F619-7D99-40D4-80BB-E3CB82EEE42C}" presName="centerTile" presStyleLbl="fgShp" presStyleIdx="0" presStyleCnt="1" custLinFactNeighborY="0">
        <dgm:presLayoutVars>
          <dgm:chMax val="0"/>
          <dgm:chPref val="0"/>
        </dgm:presLayoutVars>
      </dgm:prSet>
      <dgm:spPr/>
    </dgm:pt>
  </dgm:ptLst>
  <dgm:cxnLst>
    <dgm:cxn modelId="{15E40C0F-4EB4-4AD0-91BE-B5926E572998}" type="presOf" srcId="{4FEBB99E-5BA0-4105-A6BF-DF21CAE5035D}" destId="{F503A609-E092-4D14-B966-F26167295F70}" srcOrd="1" destOrd="0" presId="urn:microsoft.com/office/officeart/2005/8/layout/matrix1"/>
    <dgm:cxn modelId="{C63CC018-9F75-4389-8903-B4F53E86AE87}" srcId="{F4CDBC53-1420-444D-A21C-77F499DA84FE}" destId="{4FEBB99E-5BA0-4105-A6BF-DF21CAE5035D}" srcOrd="1" destOrd="0" parTransId="{9F9464BF-4EBA-45BE-A6B2-39BA748593FC}" sibTransId="{2AC639DE-35A1-4CA0-8BEC-4F836FD50785}"/>
    <dgm:cxn modelId="{7C870430-60D2-4647-BBE6-4C7E432D30C7}" type="presOf" srcId="{52EC5811-6CED-452A-A3A4-73D1D9056B01}" destId="{F27497C1-5DAD-4D11-9744-91C03E376905}" srcOrd="0" destOrd="0" presId="urn:microsoft.com/office/officeart/2005/8/layout/matrix1"/>
    <dgm:cxn modelId="{5C05EB33-241E-4D69-8931-747EB9B85864}" srcId="{F4CDBC53-1420-444D-A21C-77F499DA84FE}" destId="{52EC5811-6CED-452A-A3A4-73D1D9056B01}" srcOrd="0" destOrd="0" parTransId="{74C73971-3353-45FC-8DD7-8929E5CE400E}" sibTransId="{82757DB7-0ED6-4F67-9512-3CB38422F3A8}"/>
    <dgm:cxn modelId="{2E2CCE3F-D5D8-4C0A-96F3-CE51A884D79C}" type="presOf" srcId="{70F4F55D-C195-4B68-B335-3F5BE727F4F5}" destId="{97B69B97-3F1C-4906-AE6A-68B142E35101}" srcOrd="0" destOrd="0" presId="urn:microsoft.com/office/officeart/2005/8/layout/matrix1"/>
    <dgm:cxn modelId="{32C1A350-504C-4185-89C4-B0A0161B6F17}" srcId="{F4CDBC53-1420-444D-A21C-77F499DA84FE}" destId="{70F4F55D-C195-4B68-B335-3F5BE727F4F5}" srcOrd="3" destOrd="0" parTransId="{892E7590-6BBE-4389-BEF5-A24209E3A322}" sibTransId="{FAC3163F-8528-46A9-9A06-7001F43398AB}"/>
    <dgm:cxn modelId="{C8549474-B9F0-40EC-8930-1D712776FEF9}" type="presOf" srcId="{70F4F55D-C195-4B68-B335-3F5BE727F4F5}" destId="{B22E455F-A1C5-4EDA-A26E-359BD93771BC}" srcOrd="1" destOrd="0" presId="urn:microsoft.com/office/officeart/2005/8/layout/matrix1"/>
    <dgm:cxn modelId="{54CC468D-3D6C-4B4D-8764-68A886004D4E}" type="presOf" srcId="{53842340-3B62-45F0-AD09-BEE5A08E9E11}" destId="{EAC6DAF1-B801-4573-8596-F6C1924830C0}" srcOrd="0" destOrd="0" presId="urn:microsoft.com/office/officeart/2005/8/layout/matrix1"/>
    <dgm:cxn modelId="{1346B5A9-4070-406F-9F31-A9DF13F350AD}" type="presOf" srcId="{3E55F619-7D99-40D4-80BB-E3CB82EEE42C}" destId="{495DED3F-FCF3-4009-A9D9-A851E8F9E133}" srcOrd="0" destOrd="0" presId="urn:microsoft.com/office/officeart/2005/8/layout/matrix1"/>
    <dgm:cxn modelId="{9D1361B3-59E1-411E-9308-339C89410ED0}" srcId="{3E55F619-7D99-40D4-80BB-E3CB82EEE42C}" destId="{F4CDBC53-1420-444D-A21C-77F499DA84FE}" srcOrd="0" destOrd="0" parTransId="{F4C0893E-654D-4AC4-B5C6-3AEC710B50AD}" sibTransId="{8B1B2ADE-CA0E-4902-8012-F1153A9BEE58}"/>
    <dgm:cxn modelId="{8364CAB6-014C-490B-A76F-D8922E5911AB}" srcId="{F4CDBC53-1420-444D-A21C-77F499DA84FE}" destId="{53842340-3B62-45F0-AD09-BEE5A08E9E11}" srcOrd="2" destOrd="0" parTransId="{EE3A20D3-1567-4F4E-803B-752F509468D5}" sibTransId="{84BC5C74-99F0-4E58-8EAF-CC671EBA99B8}"/>
    <dgm:cxn modelId="{A65320BB-C0F0-440B-9EF5-F232DAC37FD8}" type="presOf" srcId="{53842340-3B62-45F0-AD09-BEE5A08E9E11}" destId="{90742C31-373B-4ED8-A31E-6197CD147938}" srcOrd="1" destOrd="0" presId="urn:microsoft.com/office/officeart/2005/8/layout/matrix1"/>
    <dgm:cxn modelId="{B25D63D1-269C-479E-B016-45A2CD712689}" type="presOf" srcId="{F4CDBC53-1420-444D-A21C-77F499DA84FE}" destId="{B257E43A-D9D3-4642-AC29-1D1A28066A16}" srcOrd="0" destOrd="0" presId="urn:microsoft.com/office/officeart/2005/8/layout/matrix1"/>
    <dgm:cxn modelId="{FF3DD9D6-E738-4AE6-A7EF-7465D749557D}" type="presOf" srcId="{52EC5811-6CED-452A-A3A4-73D1D9056B01}" destId="{05FC84EF-7F39-4391-BC0D-4FAD43CE0B4F}" srcOrd="1" destOrd="0" presId="urn:microsoft.com/office/officeart/2005/8/layout/matrix1"/>
    <dgm:cxn modelId="{725EFCD7-1803-4741-9B12-C3F7CDD33C7D}" type="presOf" srcId="{4FEBB99E-5BA0-4105-A6BF-DF21CAE5035D}" destId="{684F52EC-CD67-486F-85BE-392B163A5D5E}" srcOrd="0" destOrd="0" presId="urn:microsoft.com/office/officeart/2005/8/layout/matrix1"/>
    <dgm:cxn modelId="{EE2C26EE-3F12-4FE7-B004-F53F2EB38821}" type="presParOf" srcId="{495DED3F-FCF3-4009-A9D9-A851E8F9E133}" destId="{A93B3318-631F-4EF8-A7A2-EEDBB5DBE13F}" srcOrd="0" destOrd="0" presId="urn:microsoft.com/office/officeart/2005/8/layout/matrix1"/>
    <dgm:cxn modelId="{43484500-463B-49A4-A904-0BEE176706AE}" type="presParOf" srcId="{A93B3318-631F-4EF8-A7A2-EEDBB5DBE13F}" destId="{F27497C1-5DAD-4D11-9744-91C03E376905}" srcOrd="0" destOrd="0" presId="urn:microsoft.com/office/officeart/2005/8/layout/matrix1"/>
    <dgm:cxn modelId="{DB8E7439-4D95-4C93-8CC6-C1652CA8770E}" type="presParOf" srcId="{A93B3318-631F-4EF8-A7A2-EEDBB5DBE13F}" destId="{05FC84EF-7F39-4391-BC0D-4FAD43CE0B4F}" srcOrd="1" destOrd="0" presId="urn:microsoft.com/office/officeart/2005/8/layout/matrix1"/>
    <dgm:cxn modelId="{DE1961C8-20D5-46AD-ABDA-DA626A01DA26}" type="presParOf" srcId="{A93B3318-631F-4EF8-A7A2-EEDBB5DBE13F}" destId="{684F52EC-CD67-486F-85BE-392B163A5D5E}" srcOrd="2" destOrd="0" presId="urn:microsoft.com/office/officeart/2005/8/layout/matrix1"/>
    <dgm:cxn modelId="{9E82AC24-6B0E-455F-9475-7405EF8D6F87}" type="presParOf" srcId="{A93B3318-631F-4EF8-A7A2-EEDBB5DBE13F}" destId="{F503A609-E092-4D14-B966-F26167295F70}" srcOrd="3" destOrd="0" presId="urn:microsoft.com/office/officeart/2005/8/layout/matrix1"/>
    <dgm:cxn modelId="{96A85CE7-8747-4C7A-B13E-46D8D0AC5FAC}" type="presParOf" srcId="{A93B3318-631F-4EF8-A7A2-EEDBB5DBE13F}" destId="{EAC6DAF1-B801-4573-8596-F6C1924830C0}" srcOrd="4" destOrd="0" presId="urn:microsoft.com/office/officeart/2005/8/layout/matrix1"/>
    <dgm:cxn modelId="{1B849801-1909-4503-B349-149EDE534028}" type="presParOf" srcId="{A93B3318-631F-4EF8-A7A2-EEDBB5DBE13F}" destId="{90742C31-373B-4ED8-A31E-6197CD147938}" srcOrd="5" destOrd="0" presId="urn:microsoft.com/office/officeart/2005/8/layout/matrix1"/>
    <dgm:cxn modelId="{FC0EF7B0-1D46-4DB2-BAE9-F9DBB3E30A41}" type="presParOf" srcId="{A93B3318-631F-4EF8-A7A2-EEDBB5DBE13F}" destId="{97B69B97-3F1C-4906-AE6A-68B142E35101}" srcOrd="6" destOrd="0" presId="urn:microsoft.com/office/officeart/2005/8/layout/matrix1"/>
    <dgm:cxn modelId="{86552618-F1B1-46F6-9472-7D92B81D5075}" type="presParOf" srcId="{A93B3318-631F-4EF8-A7A2-EEDBB5DBE13F}" destId="{B22E455F-A1C5-4EDA-A26E-359BD93771BC}" srcOrd="7" destOrd="0" presId="urn:microsoft.com/office/officeart/2005/8/layout/matrix1"/>
    <dgm:cxn modelId="{85BD0259-ED69-48EC-A6B0-11E00F72DFFF}" type="presParOf" srcId="{495DED3F-FCF3-4009-A9D9-A851E8F9E133}" destId="{B257E43A-D9D3-4642-AC29-1D1A28066A16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7497C1-5DAD-4D11-9744-91C03E376905}">
      <dsp:nvSpPr>
        <dsp:cNvPr id="0" name=""/>
        <dsp:cNvSpPr/>
      </dsp:nvSpPr>
      <dsp:spPr>
        <a:xfrm rot="16200000">
          <a:off x="677333" y="-677333"/>
          <a:ext cx="2709333" cy="4064000"/>
        </a:xfrm>
        <a:prstGeom prst="round1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glow rad="139700">
            <a:schemeClr val="accent2">
              <a:satMod val="175000"/>
              <a:alpha val="40000"/>
            </a:schemeClr>
          </a:glo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1376" tIns="341376" rIns="341376" bIns="341376" numCol="1" spcCol="1270" anchor="ctr" anchorCtr="0">
          <a:noAutofit/>
        </a:bodyPr>
        <a:lstStyle/>
        <a:p>
          <a:pPr marL="0" lvl="0" indent="0" algn="ctr" defTabSz="2133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48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1.</a:t>
          </a:r>
          <a:r>
            <a:rPr lang="ko-KR" altLang="en-US" sz="48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교통안전</a:t>
          </a:r>
        </a:p>
      </dsp:txBody>
      <dsp:txXfrm rot="5400000">
        <a:off x="-1" y="1"/>
        <a:ext cx="4064000" cy="2032000"/>
      </dsp:txXfrm>
    </dsp:sp>
    <dsp:sp modelId="{684F52EC-CD67-486F-85BE-392B163A5D5E}">
      <dsp:nvSpPr>
        <dsp:cNvPr id="0" name=""/>
        <dsp:cNvSpPr/>
      </dsp:nvSpPr>
      <dsp:spPr>
        <a:xfrm>
          <a:off x="4064000" y="0"/>
          <a:ext cx="4064000" cy="2709333"/>
        </a:xfrm>
        <a:prstGeom prst="round1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glow rad="139700">
            <a:schemeClr val="accent5">
              <a:satMod val="175000"/>
              <a:alpha val="40000"/>
            </a:schemeClr>
          </a:glo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1376" tIns="341376" rIns="341376" bIns="341376" numCol="1" spcCol="1270" anchor="ctr" anchorCtr="0">
          <a:noAutofit/>
        </a:bodyPr>
        <a:lstStyle/>
        <a:p>
          <a:pPr marL="0" lvl="0" indent="0" algn="ctr" defTabSz="2133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48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2.</a:t>
          </a:r>
          <a:r>
            <a:rPr lang="ko-KR" altLang="en-US" sz="48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제품안전</a:t>
          </a:r>
        </a:p>
      </dsp:txBody>
      <dsp:txXfrm>
        <a:off x="4064000" y="0"/>
        <a:ext cx="4064000" cy="2032000"/>
      </dsp:txXfrm>
    </dsp:sp>
    <dsp:sp modelId="{EAC6DAF1-B801-4573-8596-F6C1924830C0}">
      <dsp:nvSpPr>
        <dsp:cNvPr id="0" name=""/>
        <dsp:cNvSpPr/>
      </dsp:nvSpPr>
      <dsp:spPr>
        <a:xfrm rot="10800000">
          <a:off x="0" y="2709333"/>
          <a:ext cx="4064000" cy="2709333"/>
        </a:xfrm>
        <a:prstGeom prst="round1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glow rad="139700">
            <a:schemeClr val="accent4">
              <a:satMod val="175000"/>
              <a:alpha val="40000"/>
            </a:schemeClr>
          </a:glo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1376" tIns="341376" rIns="341376" bIns="341376" numCol="1" spcCol="1270" anchor="ctr" anchorCtr="0">
          <a:noAutofit/>
        </a:bodyPr>
        <a:lstStyle/>
        <a:p>
          <a:pPr marL="0" lvl="0" indent="0" algn="ctr" defTabSz="2133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48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3.</a:t>
          </a:r>
          <a:r>
            <a:rPr lang="ko-KR" altLang="en-US" sz="48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아동학대</a:t>
          </a:r>
        </a:p>
      </dsp:txBody>
      <dsp:txXfrm rot="10800000">
        <a:off x="0" y="3386666"/>
        <a:ext cx="4064000" cy="2032000"/>
      </dsp:txXfrm>
    </dsp:sp>
    <dsp:sp modelId="{97B69B97-3F1C-4906-AE6A-68B142E35101}">
      <dsp:nvSpPr>
        <dsp:cNvPr id="0" name=""/>
        <dsp:cNvSpPr/>
      </dsp:nvSpPr>
      <dsp:spPr>
        <a:xfrm rot="5400000">
          <a:off x="4741333" y="2032000"/>
          <a:ext cx="2709333" cy="4064000"/>
        </a:xfrm>
        <a:prstGeom prst="round1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glow rad="228600">
            <a:schemeClr val="accent6">
              <a:satMod val="175000"/>
              <a:alpha val="40000"/>
            </a:schemeClr>
          </a:glo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1376" tIns="341376" rIns="341376" bIns="341376" numCol="1" spcCol="1270" anchor="ctr" anchorCtr="0">
          <a:noAutofit/>
        </a:bodyPr>
        <a:lstStyle/>
        <a:p>
          <a:pPr marL="0" lvl="0" indent="0" algn="ctr" defTabSz="2133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48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4.</a:t>
          </a:r>
          <a:r>
            <a:rPr lang="ko-KR" altLang="en-US" sz="48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재난안전</a:t>
          </a:r>
        </a:p>
      </dsp:txBody>
      <dsp:txXfrm rot="-5400000">
        <a:off x="4063999" y="3386666"/>
        <a:ext cx="4064000" cy="2032000"/>
      </dsp:txXfrm>
    </dsp:sp>
    <dsp:sp modelId="{B257E43A-D9D3-4642-AC29-1D1A28066A16}">
      <dsp:nvSpPr>
        <dsp:cNvPr id="0" name=""/>
        <dsp:cNvSpPr/>
      </dsp:nvSpPr>
      <dsp:spPr>
        <a:xfrm>
          <a:off x="2844799" y="2032000"/>
          <a:ext cx="2438400" cy="1354666"/>
        </a:xfrm>
        <a:prstGeom prst="roundRect">
          <a:avLst/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glow rad="139700">
            <a:schemeClr val="accent3">
              <a:satMod val="175000"/>
              <a:alpha val="40000"/>
            </a:schemeClr>
          </a:glo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3900" kern="12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아동안전</a:t>
          </a:r>
        </a:p>
      </dsp:txBody>
      <dsp:txXfrm>
        <a:off x="2910928" y="2098129"/>
        <a:ext cx="2306142" cy="12224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4C14E-F0B9-46D2-8F43-5884C39006A5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B6D0E-BDF6-41D4-8DFC-E0D580F6C0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89292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안녕하세요</a:t>
            </a:r>
            <a:r>
              <a:rPr lang="en-US" altLang="ko-KR" dirty="0"/>
              <a:t>? </a:t>
            </a:r>
            <a:r>
              <a:rPr lang="ko-KR" altLang="en-US"/>
              <a:t>저는 여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4B6D0E-BDF6-41D4-8DFC-E0D580F6C070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97336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4B6D0E-BDF6-41D4-8DFC-E0D580F6C070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8281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98C1D5-978C-4572-9921-415909E6BE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6FF4B9D-5938-4AB9-8760-29D08D1B70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0E9312F-5BD9-4C9E-B8BE-38B1E76AC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18062A5-1540-4BA5-88CA-5B884CC6C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8CEF7B4-0137-42EE-AEFD-660904D07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7512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14D7870-E9A3-48D9-86E5-8BD0DF372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4F88E54-B32B-4501-A19F-C322C0BD34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23436D6-B60A-40B0-9078-EE1DC7228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20CE2F7-9410-4DF4-BC56-98327160F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9B51F1-FA41-4FB7-AF5C-34856797A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1288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50079B-1B5D-4AAD-8E2C-FF876C03C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A9BF11A-214B-4DEA-9196-7E7FFBF8E2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E034A5B-3065-4B8D-83EB-6FFE13E1F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BD47535-A19C-408B-BFB2-A808660A0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E39A7AC-0D6E-450B-847F-D3F135761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170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8EAFB0-6478-4643-982B-48D032417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CBE297C-A95C-4C2C-9739-8ECAA1EF84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16E1B1-8188-41C3-83FC-B0EF815440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54FD703-D1B3-4AE9-95E3-D13E8FA34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7926ADA-D7EC-43E8-B9FC-BCA38255B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C2DBFB8-A6A6-4CE2-8C6E-7DC9321DE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1155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799FF1-BB0A-4121-8137-EF7480349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10B3B39-D639-41CC-BBB3-6C9ADDAF2D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AB14795-C1EF-48B6-833C-3DDBD2CBF1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2CCEEEE-BE93-48E5-8EAE-D716B1CC01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F5C6A63-2472-4836-B8EB-D701E72EF6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034C15BA-0E54-4697-BD8C-033BFE209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268482C-38D8-4BDA-ABF1-AFC893690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2DCCD5E-5E06-49D0-900D-3D1DA9ACD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8080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2083131-9B52-4240-B427-150CAFC63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FAF57DB-E5BB-462F-9315-8F2260246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0B98BD2-A4A8-4EC6-B188-0135BC491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8E0BB0A-8E99-450F-AB6E-7D5D9D102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1599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7956DBF-D0F8-42A9-BE9A-F7A2F4548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60DE468-8A01-4F19-A052-017D0EA43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0B6C19B-BEC8-445C-86EC-AB153B39A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0140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006407-621E-4AD9-9BB6-BF8ECA73C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84CE01E-9341-4FAB-9BEE-7749CF3D4D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D550946-FA9A-4305-A40A-91010A635B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F2C5B22-DE37-400B-901B-BFFF2451E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D2811D5-E782-4847-B8B0-D7B060DD1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CD6C999-4177-4322-A4B0-9B13E232A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9481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F9B7B0-CE13-4C5F-934B-13786C498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5D2C8A0-082B-4C38-9DF3-E2B5961AAE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B1D543B-E541-40D1-A673-5459304F2D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281F941-53AD-4136-84AC-597331586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DBB2106-7D3B-43D7-B64D-BA89EAF7D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1CE2130-3CCA-43E7-B635-CD0AEE44F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3430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7EC429-0005-4DAD-ACB5-4B204129A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3CC6E99-5437-453F-8288-BB2F68FBAB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961C36-6A84-4137-AD44-503FE233E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38D8895-2E35-4145-8203-F67CC129FB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8C5561E-A863-4277-AD6A-84FFA1960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6067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B34ABC5-F9F3-4D6F-AB6E-B5684BFCAC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426FCD2-73DF-45CF-9A65-BADA0B4A93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25431D9-DBD6-419A-9496-1DFA73E13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6556F32-A62C-460A-9792-741428DE4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7F35D4B-F2A7-439B-B0B8-CCE878407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0183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EE9DB59-9B6A-4792-A7F9-7044986A3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D0397D4-FBC4-46A7-B01E-91812AC86D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D4A69C5-80C3-4683-ABF3-BE5ADAE76F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71B26E-B3C9-4B91-BC67-92A0BC4B0173}" type="datetimeFigureOut">
              <a:rPr lang="ko-KR" altLang="en-US" smtClean="0"/>
              <a:t>2021-06-04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82E8DAB-9D10-4987-A4EF-E1AE48CCF3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989F895-1627-4AC2-A8F8-3B4C854664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F9FE8F-5F30-40CB-9123-5D0F3BF0AE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6465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com/url?sa=i&amp;rct=j&amp;q=&amp;esrc=s&amp;source=images&amp;cd=&amp;ved=2ahUKEwii69aV49biAhWKEbwKHbysBz8QjRx6BAgBEAU&amp;url=http://www.etoday.co.kr/issue/newsview.php?idxno%3D1319575&amp;psig=AOvVaw2Wzy2sscCsuf5HCjrDXEMv&amp;ust=1559976403144709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E9610CCA-43CC-4FB1-A849-94FBEB445209}"/>
              </a:ext>
            </a:extLst>
          </p:cNvPr>
          <p:cNvSpPr txBox="1">
            <a:spLocks noChangeArrowheads="1"/>
          </p:cNvSpPr>
          <p:nvPr/>
        </p:nvSpPr>
        <p:spPr>
          <a:xfrm>
            <a:off x="1447060" y="627494"/>
            <a:ext cx="9312676" cy="8951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아동 안전관리 사례를 통한 대처요령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DCEAE3F-A761-426D-BF95-4309F57608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695" y="1866984"/>
            <a:ext cx="5817562" cy="4260508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1021CBA-1EC3-4542-9663-7F54F4989017}"/>
              </a:ext>
            </a:extLst>
          </p:cNvPr>
          <p:cNvSpPr txBox="1"/>
          <p:nvPr/>
        </p:nvSpPr>
        <p:spPr>
          <a:xfrm>
            <a:off x="2014226" y="5481161"/>
            <a:ext cx="3028426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강사 </a:t>
            </a:r>
            <a: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송현경</a:t>
            </a:r>
          </a:p>
        </p:txBody>
      </p:sp>
    </p:spTree>
    <p:extLst>
      <p:ext uri="{BB962C8B-B14F-4D97-AF65-F5344CB8AC3E}">
        <p14:creationId xmlns:p14="http://schemas.microsoft.com/office/powerpoint/2010/main" val="3194311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다이어그램 3">
            <a:extLst>
              <a:ext uri="{FF2B5EF4-FFF2-40B4-BE49-F238E27FC236}">
                <a16:creationId xmlns:a16="http://schemas.microsoft.com/office/drawing/2014/main" id="{E5C2AE86-625F-4045-81A6-FB1407941BA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3287143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97477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0D6FD8BF-F240-4608-85E4-D42798AF3AC1}"/>
              </a:ext>
            </a:extLst>
          </p:cNvPr>
          <p:cNvSpPr/>
          <p:nvPr/>
        </p:nvSpPr>
        <p:spPr>
          <a:xfrm>
            <a:off x="3112315" y="1948343"/>
            <a:ext cx="5788404" cy="2961314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8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교통안전</a:t>
            </a:r>
          </a:p>
        </p:txBody>
      </p:sp>
    </p:spTree>
    <p:extLst>
      <p:ext uri="{BB962C8B-B14F-4D97-AF65-F5344CB8AC3E}">
        <p14:creationId xmlns:p14="http://schemas.microsoft.com/office/powerpoint/2010/main" val="1225614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pds.joins.com/news/component/newsis/201409/15/NISI20140915_0010122790_web.jpg">
            <a:extLst>
              <a:ext uri="{FF2B5EF4-FFF2-40B4-BE49-F238E27FC236}">
                <a16:creationId xmlns:a16="http://schemas.microsoft.com/office/drawing/2014/main" id="{0D5B2C8D-C620-42CF-AADB-BBBC286C8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734" y="488512"/>
            <a:ext cx="4992266" cy="6080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0340B7EA-9126-493F-A264-2771C7F4F2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0" r="7203" b="2066"/>
          <a:stretch/>
        </p:blipFill>
        <p:spPr bwMode="auto">
          <a:xfrm>
            <a:off x="6632894" y="488512"/>
            <a:ext cx="4407017" cy="2827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C:\Users\Administrator\Desktop\그림3.jpg">
            <a:extLst>
              <a:ext uri="{FF2B5EF4-FFF2-40B4-BE49-F238E27FC236}">
                <a16:creationId xmlns:a16="http://schemas.microsoft.com/office/drawing/2014/main" id="{7E272409-3D00-4D8A-AECA-B5D044A1F7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94" t="21460" r="-1"/>
          <a:stretch/>
        </p:blipFill>
        <p:spPr bwMode="auto">
          <a:xfrm>
            <a:off x="6632895" y="3429000"/>
            <a:ext cx="4407017" cy="3072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563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D81A26F-FB95-4B06-A73C-FC874179AD3B}"/>
              </a:ext>
            </a:extLst>
          </p:cNvPr>
          <p:cNvSpPr txBox="1"/>
          <p:nvPr/>
        </p:nvSpPr>
        <p:spPr>
          <a:xfrm>
            <a:off x="678620" y="482352"/>
            <a:ext cx="6096000" cy="8720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4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○ 휴대폰을 보고 걸으면</a:t>
            </a:r>
            <a:endParaRPr lang="en-US" altLang="ko-KR" sz="40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CFC286-5675-44B8-A6D4-29D4E53D54A6}"/>
              </a:ext>
            </a:extLst>
          </p:cNvPr>
          <p:cNvSpPr txBox="1"/>
          <p:nvPr/>
        </p:nvSpPr>
        <p:spPr>
          <a:xfrm>
            <a:off x="1106534" y="1519093"/>
            <a:ext cx="6096000" cy="14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sz="3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앞쪽 시야가 확보되지 않는다</a:t>
            </a:r>
            <a:endParaRPr lang="en-US" altLang="ko-KR" sz="32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(</a:t>
            </a:r>
            <a:r>
              <a:rPr lang="ko-KR" altLang="en-US" sz="3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시야폭 </a:t>
            </a:r>
            <a:r>
              <a:rPr lang="en-US" altLang="ko-KR" sz="3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56% </a:t>
            </a:r>
            <a:r>
              <a:rPr lang="ko-KR" altLang="en-US" sz="3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감소</a:t>
            </a:r>
            <a:r>
              <a:rPr lang="en-US" altLang="ko-KR" sz="3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6" name="Picture 2" descr="휴대폰 사용중 시야각에 대한 이미지 검색결과">
            <a:hlinkClick r:id="rId2"/>
            <a:extLst>
              <a:ext uri="{FF2B5EF4-FFF2-40B4-BE49-F238E27FC236}">
                <a16:creationId xmlns:a16="http://schemas.microsoft.com/office/drawing/2014/main" id="{C841C677-5E45-45D9-BD3C-BA098E8AF7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3201" y="825309"/>
            <a:ext cx="3882932" cy="4563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0879041-6DF1-44E2-A4C6-33E2012FB11C}"/>
              </a:ext>
            </a:extLst>
          </p:cNvPr>
          <p:cNvSpPr txBox="1"/>
          <p:nvPr/>
        </p:nvSpPr>
        <p:spPr>
          <a:xfrm>
            <a:off x="968188" y="3043709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- </a:t>
            </a:r>
            <a:r>
              <a:rPr lang="ko-KR" altLang="en-US" sz="3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유사시 대처능력이 떨어짐</a:t>
            </a:r>
            <a:endParaRPr lang="ko-KR" altLang="en-US" sz="3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A0E245-36A0-478B-8B35-AE83AB43C60E}"/>
              </a:ext>
            </a:extLst>
          </p:cNvPr>
          <p:cNvSpPr txBox="1"/>
          <p:nvPr/>
        </p:nvSpPr>
        <p:spPr>
          <a:xfrm>
            <a:off x="1106534" y="3850018"/>
            <a:ext cx="6096000" cy="7160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sz="3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차량사고 높아짐</a:t>
            </a:r>
            <a:endParaRPr lang="en-US" altLang="ko-KR" sz="32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82EDF67-7CA4-4109-AF52-C5AFB0524CAB}"/>
              </a:ext>
            </a:extLst>
          </p:cNvPr>
          <p:cNvSpPr txBox="1"/>
          <p:nvPr/>
        </p:nvSpPr>
        <p:spPr>
          <a:xfrm>
            <a:off x="1106534" y="480414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sz="3200" dirty="0" err="1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스몸비족</a:t>
            </a:r>
            <a:r>
              <a:rPr lang="ko-KR" altLang="en-US" sz="3200" dirty="0">
                <a:solidFill>
                  <a:srgbClr val="000000"/>
                </a:solidFill>
                <a:effectLst/>
                <a:latin typeface="돋움" panose="020B0600000101010101" pitchFamily="50" charset="-127"/>
                <a:ea typeface="돋움" panose="020B0600000101010101" pitchFamily="50" charset="-127"/>
              </a:rPr>
              <a:t> </a:t>
            </a:r>
            <a:endParaRPr lang="ko-KR" altLang="en-US" sz="32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96ECD3-557A-4B12-A552-D331CB287032}"/>
              </a:ext>
            </a:extLst>
          </p:cNvPr>
          <p:cNvSpPr txBox="1"/>
          <p:nvPr/>
        </p:nvSpPr>
        <p:spPr>
          <a:xfrm>
            <a:off x="770965" y="5526220"/>
            <a:ext cx="98970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스마트폰에 빠져 주위를 살피지 않고 좀비처럼 느릿느릿하게 걷는다</a:t>
            </a:r>
            <a:r>
              <a:rPr lang="en-US" altLang="ko-KR" sz="240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.)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071130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  <p:bldP spid="10" grpId="0"/>
      <p:bldP spid="12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1AD3EE-A4F2-4DF2-915D-35D397145B5D}"/>
              </a:ext>
            </a:extLst>
          </p:cNvPr>
          <p:cNvSpPr txBox="1"/>
          <p:nvPr/>
        </p:nvSpPr>
        <p:spPr>
          <a:xfrm>
            <a:off x="546847" y="586754"/>
            <a:ext cx="725244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4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○ 이어폰으로 </a:t>
            </a:r>
            <a:endParaRPr lang="en-US" altLang="ko-KR" sz="40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4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음악을 들으며 걸으면</a:t>
            </a:r>
            <a:endParaRPr lang="ko-KR" altLang="en-US" sz="4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364BDA-38CE-4C8B-B6EB-032554F2C1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14023"/>
          <a:stretch/>
        </p:blipFill>
        <p:spPr bwMode="auto">
          <a:xfrm>
            <a:off x="7951628" y="694243"/>
            <a:ext cx="3388726" cy="2820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78FC12B-FB9C-4FAF-B5F3-D029AAF90B23}"/>
              </a:ext>
            </a:extLst>
          </p:cNvPr>
          <p:cNvSpPr txBox="1"/>
          <p:nvPr/>
        </p:nvSpPr>
        <p:spPr>
          <a:xfrm>
            <a:off x="941361" y="2104559"/>
            <a:ext cx="7010267" cy="5601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 </a:t>
            </a:r>
            <a:r>
              <a:rPr lang="ko-KR" altLang="en-US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휴대용 음향기기의 음량 제한 기준 </a:t>
            </a:r>
            <a:r>
              <a:rPr lang="en-US" altLang="ko-KR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100dB </a:t>
            </a:r>
            <a:r>
              <a:rPr lang="ko-KR" altLang="en-US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이하</a:t>
            </a:r>
            <a:endParaRPr lang="en-US" altLang="ko-KR" sz="24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4187938-B87B-472C-9D1F-CB2D942C664C}"/>
              </a:ext>
            </a:extLst>
          </p:cNvPr>
          <p:cNvSpPr txBox="1"/>
          <p:nvPr/>
        </p:nvSpPr>
        <p:spPr>
          <a:xfrm>
            <a:off x="941361" y="2871924"/>
            <a:ext cx="6920686" cy="5601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- 100dB</a:t>
            </a:r>
            <a:r>
              <a:rPr lang="ko-KR" altLang="en-US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로 음악을 들을 경우 열차가 지나는 소리</a:t>
            </a:r>
            <a:endParaRPr lang="en-US" altLang="ko-KR" sz="24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4E186B-D3FE-43ED-81BC-BBF17AA110B5}"/>
              </a:ext>
            </a:extLst>
          </p:cNvPr>
          <p:cNvSpPr txBox="1"/>
          <p:nvPr/>
        </p:nvSpPr>
        <p:spPr>
          <a:xfrm>
            <a:off x="941361" y="3622951"/>
            <a:ext cx="6674224" cy="11141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자동차 등 주변에서 접근하는 소리를 들을 수 </a:t>
            </a:r>
            <a:endParaRPr lang="en-US" altLang="ko-KR" sz="24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</a:t>
            </a:r>
            <a:r>
              <a:rPr lang="ko-KR" altLang="en-US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없어 </a:t>
            </a:r>
            <a:r>
              <a:rPr lang="ko-KR" altLang="en-US" sz="24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인지력이</a:t>
            </a:r>
            <a:r>
              <a:rPr lang="ko-KR" altLang="en-US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매우 떨어짐</a:t>
            </a:r>
            <a:r>
              <a:rPr lang="en-US" altLang="ko-KR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B13CD9-3B6A-4D0F-96D9-217D6A12C57B}"/>
              </a:ext>
            </a:extLst>
          </p:cNvPr>
          <p:cNvSpPr txBox="1"/>
          <p:nvPr/>
        </p:nvSpPr>
        <p:spPr>
          <a:xfrm>
            <a:off x="941361" y="4927976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자전거를 탈 때에는 속도제어가 어렵다</a:t>
            </a:r>
            <a:r>
              <a:rPr lang="en-US" altLang="ko-KR" sz="1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863080F-722D-43D9-86B8-048269416916}"/>
              </a:ext>
            </a:extLst>
          </p:cNvPr>
          <p:cNvSpPr/>
          <p:nvPr/>
        </p:nvSpPr>
        <p:spPr>
          <a:xfrm>
            <a:off x="7951628" y="3534656"/>
            <a:ext cx="3397691" cy="2984404"/>
          </a:xfrm>
          <a:prstGeom prst="rect">
            <a:avLst/>
          </a:prstGeom>
          <a:solidFill>
            <a:srgbClr val="FFFF00">
              <a:alpha val="3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180dB : </a:t>
            </a:r>
            <a:r>
              <a:rPr lang="ko-KR" altLang="en-US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우주비행선 발사</a:t>
            </a:r>
            <a:endParaRPr lang="en-US" altLang="ko-KR" sz="140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130dB : </a:t>
            </a:r>
            <a:r>
              <a:rPr lang="ko-KR" altLang="en-US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비행기 제트엔진 소음</a:t>
            </a:r>
            <a:endParaRPr lang="en-US" altLang="ko-KR" sz="140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110dB : </a:t>
            </a:r>
            <a:r>
              <a:rPr lang="ko-KR" altLang="en-US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자동차 경적</a:t>
            </a:r>
            <a:r>
              <a:rPr lang="en-US" altLang="ko-KR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공사장 소음</a:t>
            </a:r>
            <a:endParaRPr lang="en-US" altLang="ko-KR" sz="140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100dB : </a:t>
            </a:r>
            <a:r>
              <a:rPr lang="ko-KR" altLang="en-US" sz="14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열차통과 시 주변소음</a:t>
            </a:r>
            <a:endParaRPr lang="en-US" altLang="ko-KR" sz="1400" dirty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14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음향기기 최대 크기</a:t>
            </a:r>
            <a:endParaRPr lang="en-US" altLang="ko-KR" sz="1400" dirty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90dB : </a:t>
            </a:r>
            <a:r>
              <a:rPr lang="ko-KR" altLang="en-US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시끄러운 공장 안</a:t>
            </a:r>
            <a:r>
              <a:rPr lang="en-US" altLang="ko-KR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굴삭기</a:t>
            </a:r>
            <a:endParaRPr lang="en-US" altLang="ko-KR" sz="140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70dB : </a:t>
            </a:r>
            <a:r>
              <a:rPr lang="ko-KR" altLang="en-US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시끄러운 사무실</a:t>
            </a:r>
            <a:r>
              <a:rPr lang="en-US" altLang="ko-KR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전화벨</a:t>
            </a:r>
            <a:endParaRPr lang="en-US" altLang="ko-KR" sz="140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40dB : </a:t>
            </a:r>
            <a:r>
              <a:rPr lang="ko-KR" altLang="en-US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조용한 주택가</a:t>
            </a:r>
            <a:r>
              <a:rPr lang="en-US" altLang="ko-KR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도서관</a:t>
            </a:r>
            <a:endParaRPr lang="en-US" altLang="ko-KR" sz="140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07157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10" grpId="0"/>
      <p:bldP spid="12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맞춤형 교통안전 교육\자전거이어폰사고\KakaoTalk_20170511_154458853.jpg">
            <a:extLst>
              <a:ext uri="{FF2B5EF4-FFF2-40B4-BE49-F238E27FC236}">
                <a16:creationId xmlns:a16="http://schemas.microsoft.com/office/drawing/2014/main" id="{691B95FF-40D9-450B-84B3-C6AF9160A2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06" b="44713"/>
          <a:stretch/>
        </p:blipFill>
        <p:spPr bwMode="auto">
          <a:xfrm>
            <a:off x="849365" y="710795"/>
            <a:ext cx="5044894" cy="5748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D:\맞춤형 교통안전 교육\자전거이어폰사고\KakaoTalk_20170511_154456872.jpg">
            <a:extLst>
              <a:ext uri="{FF2B5EF4-FFF2-40B4-BE49-F238E27FC236}">
                <a16:creationId xmlns:a16="http://schemas.microsoft.com/office/drawing/2014/main" id="{80F8EF5D-B2E8-4C21-8707-56155CDE8D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6" t="6586" r="4558" b="19771"/>
          <a:stretch/>
        </p:blipFill>
        <p:spPr bwMode="auto">
          <a:xfrm>
            <a:off x="5894259" y="741120"/>
            <a:ext cx="5053815" cy="5688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9421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ECDBEA3-CC91-4D57-86A4-F97E1FE99037}"/>
              </a:ext>
            </a:extLst>
          </p:cNvPr>
          <p:cNvSpPr txBox="1"/>
          <p:nvPr/>
        </p:nvSpPr>
        <p:spPr>
          <a:xfrm>
            <a:off x="519952" y="572852"/>
            <a:ext cx="85344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4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○ 자동차 문에 가방 끈이 끼는 경우</a:t>
            </a:r>
            <a:endParaRPr lang="ko-KR" altLang="en-US" sz="40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4C34154-845A-4E8E-A946-B7EEA30130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5710" y="1514170"/>
            <a:ext cx="4214247" cy="4599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6A3CA8E-86CF-492D-B663-0060C27AAAF8}"/>
              </a:ext>
            </a:extLst>
          </p:cNvPr>
          <p:cNvSpPr txBox="1"/>
          <p:nvPr/>
        </p:nvSpPr>
        <p:spPr>
          <a:xfrm>
            <a:off x="932329" y="1540138"/>
            <a:ext cx="6777317" cy="20190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4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위험요인</a:t>
            </a:r>
            <a:endParaRPr lang="en-US" altLang="ko-KR" sz="24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가방 끈</a:t>
            </a:r>
            <a:r>
              <a:rPr lang="en-US" altLang="ko-KR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옷자락</a:t>
            </a:r>
            <a:r>
              <a:rPr lang="en-US" altLang="ko-KR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도복 끈 등이 차 문에 낀 </a:t>
            </a:r>
            <a:endParaRPr lang="en-US" altLang="ko-KR" sz="24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채 차가 출발할 경우 차가 끌려가 크게 다칠 </a:t>
            </a:r>
            <a:endParaRPr lang="en-US" altLang="ko-KR" sz="24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 있음</a:t>
            </a:r>
            <a:endParaRPr lang="en-US" altLang="ko-KR" sz="24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B1B72DC-D813-4397-8302-792C8531666E}"/>
              </a:ext>
            </a:extLst>
          </p:cNvPr>
          <p:cNvSpPr txBox="1"/>
          <p:nvPr/>
        </p:nvSpPr>
        <p:spPr>
          <a:xfrm>
            <a:off x="932329" y="3814070"/>
            <a:ext cx="6096000" cy="20190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4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예방법</a:t>
            </a:r>
            <a:endParaRPr lang="en-US" altLang="ko-KR" sz="24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차에서 내려 문을 닫기 전에 차와 약간의 </a:t>
            </a:r>
            <a:endParaRPr lang="en-US" altLang="ko-KR" sz="24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거리를 둔 상태에서 끈</a:t>
            </a:r>
            <a:r>
              <a:rPr lang="en-US" altLang="ko-KR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옷 등이 문에 끼지</a:t>
            </a:r>
            <a:endParaRPr lang="en-US" altLang="ko-KR" sz="24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30000"/>
              </a:lnSpc>
            </a:pPr>
            <a:r>
              <a:rPr lang="ko-KR" altLang="en-US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않았는지 확인하고 문을 닫는다</a:t>
            </a:r>
            <a:r>
              <a:rPr lang="en-US" altLang="ko-KR" sz="2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08171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7116466-6740-4B82-8511-C93DF4AE9498}"/>
              </a:ext>
            </a:extLst>
          </p:cNvPr>
          <p:cNvSpPr txBox="1"/>
          <p:nvPr/>
        </p:nvSpPr>
        <p:spPr>
          <a:xfrm>
            <a:off x="528918" y="485589"/>
            <a:ext cx="651734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4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○자전거 타고 골목길 주행</a:t>
            </a:r>
            <a:endParaRPr lang="en-US" altLang="ko-KR" sz="40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DD3B67-FC78-4B15-97F2-4BAF0294DF9E}"/>
              </a:ext>
            </a:extLst>
          </p:cNvPr>
          <p:cNvSpPr txBox="1"/>
          <p:nvPr/>
        </p:nvSpPr>
        <p:spPr>
          <a:xfrm>
            <a:off x="923363" y="1465992"/>
            <a:ext cx="6517342" cy="2314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4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위험요인</a:t>
            </a:r>
            <a:endParaRPr lang="en-US" altLang="ko-KR" sz="24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골목길에서 회전을 할 때 주차된 차량이나 </a:t>
            </a:r>
            <a:endParaRPr lang="en-US" altLang="ko-KR" sz="24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벽 등으로 회전하려는 곳이 보이지 않아 </a:t>
            </a:r>
            <a:endParaRPr lang="en-US" altLang="ko-KR" sz="24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속도를 줄이지 않고 갈 경우 마주 오는 차량</a:t>
            </a:r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</a:p>
          <a:p>
            <a:pPr>
              <a:lnSpc>
                <a:spcPct val="130000"/>
              </a:lnSpc>
            </a:pPr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사람</a:t>
            </a:r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물체 등과 부딪힐 수 있음</a:t>
            </a:r>
            <a:endParaRPr lang="en-US" altLang="ko-KR" sz="24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69A9B94-BBC2-49CB-AABE-E3F0B4731C14}"/>
              </a:ext>
            </a:extLst>
          </p:cNvPr>
          <p:cNvSpPr txBox="1"/>
          <p:nvPr/>
        </p:nvSpPr>
        <p:spPr>
          <a:xfrm>
            <a:off x="865092" y="4133671"/>
            <a:ext cx="6633883" cy="1556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800" b="1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b="1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400" b="1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예방법</a:t>
            </a:r>
            <a:endParaRPr lang="en-US" altLang="ko-KR" sz="2400" b="1" dirty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가려는 방향이 보이지 않을 경우 속도를 최대</a:t>
            </a:r>
            <a:endParaRPr lang="en-US" altLang="ko-KR" sz="24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한</a:t>
            </a:r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줄이거나 멈춰 전방을 확인하고 가야 한다</a:t>
            </a:r>
            <a:r>
              <a:rPr lang="en-US" altLang="ko-KR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ko-KR" altLang="en-US" sz="240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7234E196-6CC9-428C-B0CF-04BD160EF4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205" y="958442"/>
            <a:ext cx="4194494" cy="5191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0179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9B9D899-15E1-461F-BA14-990CE1727466}"/>
              </a:ext>
            </a:extLst>
          </p:cNvPr>
          <p:cNvSpPr txBox="1"/>
          <p:nvPr/>
        </p:nvSpPr>
        <p:spPr>
          <a:xfrm>
            <a:off x="679509" y="758657"/>
            <a:ext cx="69689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○ 전동 </a:t>
            </a:r>
            <a:r>
              <a:rPr lang="ko-KR" altLang="en-US" sz="4000" b="1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킥보드</a:t>
            </a:r>
            <a:r>
              <a:rPr lang="ko-KR" altLang="en-US" sz="4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바르게 타기</a:t>
            </a:r>
            <a:endParaRPr lang="ko-KR" altLang="en-US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CB01E06F-16E5-4217-9AA6-D43424806A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7026" y="1828799"/>
            <a:ext cx="5195782" cy="400155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583682E5-ED95-4926-99F5-27A4D6BA68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09" y="1828799"/>
            <a:ext cx="5539184" cy="400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096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55AC05CE-A1FB-45CB-B1A7-A8D9298F30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r="-2202" b="62936"/>
          <a:stretch/>
        </p:blipFill>
        <p:spPr>
          <a:xfrm>
            <a:off x="520118" y="1384183"/>
            <a:ext cx="5427677" cy="4991451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7B1A16D-12AD-4F5D-B964-4FC75DCC19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7795" y="1384183"/>
            <a:ext cx="5734050" cy="49914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E277E15-507F-4508-AC34-65ADAF221022}"/>
              </a:ext>
            </a:extLst>
          </p:cNvPr>
          <p:cNvSpPr txBox="1"/>
          <p:nvPr/>
        </p:nvSpPr>
        <p:spPr>
          <a:xfrm>
            <a:off x="662731" y="482366"/>
            <a:ext cx="7818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○ 전동 </a:t>
            </a:r>
            <a:r>
              <a:rPr lang="ko-KR" altLang="en-US" sz="4000" b="1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킥보드</a:t>
            </a:r>
            <a:r>
              <a:rPr lang="ko-KR" altLang="en-US" sz="4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법 </a:t>
            </a:r>
            <a:r>
              <a:rPr lang="en-US" altLang="ko-KR" sz="4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(6</a:t>
            </a:r>
            <a:r>
              <a:rPr lang="ko-KR" altLang="en-US" sz="4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4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12</a:t>
            </a:r>
            <a:r>
              <a:rPr lang="ko-KR" altLang="en-US" sz="4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 시행</a:t>
            </a:r>
            <a:r>
              <a:rPr lang="en-US" altLang="ko-KR" sz="4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3259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1103</TotalTime>
  <Words>291</Words>
  <Application>Microsoft Office PowerPoint</Application>
  <PresentationFormat>와이드스크린</PresentationFormat>
  <Paragraphs>53</Paragraphs>
  <Slides>11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7" baseType="lpstr">
      <vt:lpstr>HY헤드라인M</vt:lpstr>
      <vt:lpstr>나눔고딕</vt:lpstr>
      <vt:lpstr>돋움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이장순 이장순</dc:creator>
  <cp:lastModifiedBy>허 정철</cp:lastModifiedBy>
  <cp:revision>51</cp:revision>
  <dcterms:created xsi:type="dcterms:W3CDTF">2021-05-17T10:37:30Z</dcterms:created>
  <dcterms:modified xsi:type="dcterms:W3CDTF">2021-06-04T05:27:07Z</dcterms:modified>
</cp:coreProperties>
</file>