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</p:sldIdLst>
  <p:sldSz cx="9144000" cy="5143500" type="screen16x9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9F3"/>
    <a:srgbClr val="749BCA"/>
    <a:srgbClr val="4A7DBA"/>
    <a:srgbClr val="FEFEF8"/>
    <a:srgbClr val="B0CDEA"/>
    <a:srgbClr val="F9AD6F"/>
    <a:srgbClr val="000000"/>
    <a:srgbClr val="AAE9EC"/>
    <a:srgbClr val="7DCD8E"/>
    <a:srgbClr val="D8F0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3" d="100"/>
          <a:sy n="143" d="100"/>
        </p:scale>
        <p:origin x="68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2021-02-09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 dirty="0">
                <a:solidFill>
                  <a:schemeClr val="accent1"/>
                </a:solidFill>
                <a:ea typeface="HY신명조" panose="02030600000101010101" pitchFamily="18" charset="-127"/>
              </a:rPr>
              <a:t>2021</a:t>
            </a: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2060143"/>
            <a:ext cx="4248473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사회복지학과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1275592" y="868180"/>
            <a:ext cx="3136490" cy="3127756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5132161" y="2469829"/>
            <a:ext cx="3512491" cy="169277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01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학과소개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  </a:t>
            </a: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02  </a:t>
            </a:r>
            <a:r>
              <a:rPr lang="ko-KR" altLang="en-US" sz="1400" b="1" dirty="0" err="1">
                <a:solidFill>
                  <a:srgbClr val="4A7DBA"/>
                </a:solidFill>
                <a:latin typeface="+mn-ea"/>
              </a:rPr>
              <a:t>학과특성화프로그램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/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취득가능자격증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03  </a:t>
            </a:r>
            <a:r>
              <a:rPr lang="ko-KR" altLang="en-US" sz="1400" b="1" dirty="0" err="1">
                <a:solidFill>
                  <a:srgbClr val="4A7DBA"/>
                </a:solidFill>
                <a:latin typeface="+mn-ea"/>
              </a:rPr>
              <a:t>졸업후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 진로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04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학과 활동 사진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219429" y="843558"/>
            <a:ext cx="3032734" cy="295358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63543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400" b="1" dirty="0">
                <a:solidFill>
                  <a:srgbClr val="FEFEF8"/>
                </a:solidFill>
                <a:latin typeface="+mj-ea"/>
                <a:ea typeface="+mj-ea"/>
              </a:rPr>
              <a:t>CONTENTS</a:t>
            </a:r>
          </a:p>
        </p:txBody>
      </p:sp>
      <p:sp>
        <p:nvSpPr>
          <p:cNvPr id="34" name="타원 33"/>
          <p:cNvSpPr/>
          <p:nvPr/>
        </p:nvSpPr>
        <p:spPr>
          <a:xfrm>
            <a:off x="3473136" y="3029962"/>
            <a:ext cx="728516" cy="695106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356836" y="2094116"/>
            <a:ext cx="27831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solidFill>
                  <a:schemeClr val="bg1"/>
                </a:solidFill>
                <a:ea typeface="HY신명조" panose="02030600000101010101" pitchFamily="18" charset="-127"/>
              </a:rPr>
              <a:t>KWANGJU WOMEN’S UNIVERSITY </a:t>
            </a:r>
            <a:r>
              <a:rPr lang="en-US" altLang="ko-KR" sz="1100" b="1" dirty="0">
                <a:solidFill>
                  <a:schemeClr val="bg1"/>
                </a:solidFill>
                <a:ea typeface="HY신명조" panose="02030600000101010101" pitchFamily="18" charset="-127"/>
              </a:rPr>
              <a:t>2021</a:t>
            </a:r>
          </a:p>
        </p:txBody>
      </p:sp>
      <p:sp>
        <p:nvSpPr>
          <p:cNvPr id="9" name="원호 8"/>
          <p:cNvSpPr/>
          <p:nvPr/>
        </p:nvSpPr>
        <p:spPr>
          <a:xfrm rot="19890590">
            <a:off x="2136536" y="1105821"/>
            <a:ext cx="4680520" cy="3851805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410454" y="1828655"/>
            <a:ext cx="296910" cy="296910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4497772" y="914310"/>
            <a:ext cx="148455" cy="148455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학과소개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사회복지학과는 </a:t>
            </a:r>
            <a:r>
              <a:rPr lang="en-US" altLang="ko-KR" dirty="0">
                <a:solidFill>
                  <a:schemeClr val="tx1"/>
                </a:solidFill>
              </a:rPr>
              <a:t>1997</a:t>
            </a:r>
            <a:r>
              <a:rPr lang="ko-KR" altLang="en-US" dirty="0">
                <a:solidFill>
                  <a:schemeClr val="tx1"/>
                </a:solidFill>
              </a:rPr>
              <a:t>년에 설립이 되었고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대학원 석사과정은 </a:t>
            </a:r>
            <a:r>
              <a:rPr lang="en-US" altLang="ko-KR" dirty="0">
                <a:solidFill>
                  <a:schemeClr val="tx1"/>
                </a:solidFill>
              </a:rPr>
              <a:t>2001</a:t>
            </a:r>
            <a:r>
              <a:rPr lang="ko-KR" altLang="en-US" dirty="0">
                <a:solidFill>
                  <a:schemeClr val="tx1"/>
                </a:solidFill>
              </a:rPr>
              <a:t>년부터 개설되어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우수한 졸업생을 배출하고 있음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r>
              <a:rPr lang="ko-KR" altLang="en-US" dirty="0">
                <a:solidFill>
                  <a:schemeClr val="tx1"/>
                </a:solidFill>
              </a:rPr>
              <a:t>  </a:t>
            </a:r>
            <a:endParaRPr lang="en-US" altLang="ko-KR" dirty="0">
              <a:solidFill>
                <a:schemeClr val="tx1"/>
              </a:solidFill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사회복지학과는 특성화 교육 프로그램으로 사회복지 전문가를 양성하는 학과임</a:t>
            </a:r>
            <a:r>
              <a:rPr lang="en-US" altLang="ko-KR" dirty="0">
                <a:solidFill>
                  <a:schemeClr val="tx1"/>
                </a:solidFill>
              </a:rPr>
              <a:t>.  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전공관련 학과동아리에는 </a:t>
            </a:r>
            <a:r>
              <a:rPr lang="en-US" altLang="ko-KR" dirty="0">
                <a:solidFill>
                  <a:schemeClr val="tx1"/>
                </a:solidFill>
              </a:rPr>
              <a:t>SW</a:t>
            </a:r>
            <a:r>
              <a:rPr lang="ko-KR" altLang="en-US" dirty="0">
                <a:solidFill>
                  <a:schemeClr val="tx1"/>
                </a:solidFill>
              </a:rPr>
              <a:t>연구회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공무원준비동아리</a:t>
            </a:r>
            <a:r>
              <a:rPr lang="en-US" altLang="ko-KR" dirty="0">
                <a:solidFill>
                  <a:schemeClr val="tx1"/>
                </a:solidFill>
              </a:rPr>
              <a:t>), </a:t>
            </a:r>
            <a:r>
              <a:rPr lang="ko-KR" altLang="en-US" dirty="0">
                <a:solidFill>
                  <a:schemeClr val="tx1"/>
                </a:solidFill>
              </a:rPr>
              <a:t>문화봉사동아리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장애인봉사동아리가 있으며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보호관찰청소년멘토링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어린이재단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월드비전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굿네이버스</a:t>
            </a:r>
            <a:r>
              <a:rPr lang="ko-KR" altLang="en-US" dirty="0">
                <a:solidFill>
                  <a:schemeClr val="tx1"/>
                </a:solidFill>
              </a:rPr>
              <a:t> 등 다양한 대외적인 활동을 하고 있음</a:t>
            </a:r>
            <a:r>
              <a:rPr lang="en-US" altLang="ko-KR" dirty="0">
                <a:solidFill>
                  <a:schemeClr val="tx1"/>
                </a:solidFill>
              </a:rPr>
              <a:t>.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38094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 err="1">
                <a:solidFill>
                  <a:schemeClr val="tx1"/>
                </a:solidFill>
              </a:rPr>
              <a:t>사회복지프로포절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사업계획서 작성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 특강 및 경진대회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사회복지사례관리 특강 및 경진대회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취업특강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선배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>
                <a:solidFill>
                  <a:schemeClr val="tx1"/>
                </a:solidFill>
              </a:rPr>
              <a:t>전문가초청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en-US" dirty="0">
                <a:solidFill>
                  <a:schemeClr val="tx1"/>
                </a:solidFill>
              </a:rPr>
              <a:t>및 국내외 선진기관 방문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취업워크숍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취업역량강화 프로그램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사회복지 </a:t>
            </a:r>
            <a:r>
              <a:rPr lang="en-US" altLang="ko-KR" dirty="0">
                <a:solidFill>
                  <a:schemeClr val="tx1"/>
                </a:solidFill>
              </a:rPr>
              <a:t>Power Interview)</a:t>
            </a: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졸업과 동시에 무시험으로 국가자격증인 사회복지사</a:t>
            </a:r>
            <a:r>
              <a:rPr lang="en-US" altLang="ko-KR" dirty="0">
                <a:solidFill>
                  <a:schemeClr val="tx1"/>
                </a:solidFill>
              </a:rPr>
              <a:t>2</a:t>
            </a:r>
            <a:r>
              <a:rPr lang="ko-KR" altLang="en-US" dirty="0">
                <a:solidFill>
                  <a:schemeClr val="tx1"/>
                </a:solidFill>
              </a:rPr>
              <a:t>급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보육교사 </a:t>
            </a:r>
            <a:r>
              <a:rPr lang="en-US" altLang="ko-KR" dirty="0">
                <a:solidFill>
                  <a:schemeClr val="tx1"/>
                </a:solidFill>
              </a:rPr>
              <a:t>2</a:t>
            </a:r>
            <a:r>
              <a:rPr lang="ko-KR" altLang="en-US" dirty="0">
                <a:solidFill>
                  <a:schemeClr val="tx1"/>
                </a:solidFill>
              </a:rPr>
              <a:t>급 자격증을 취득할 수 있음</a:t>
            </a:r>
            <a:r>
              <a:rPr lang="en-US" altLang="ko-KR" dirty="0">
                <a:solidFill>
                  <a:schemeClr val="tx1"/>
                </a:solidFill>
              </a:rPr>
              <a:t>. (2019</a:t>
            </a:r>
            <a:r>
              <a:rPr lang="ko-KR" altLang="en-US" dirty="0">
                <a:solidFill>
                  <a:schemeClr val="tx1"/>
                </a:solidFill>
              </a:rPr>
              <a:t>년 졸업생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 err="1">
                <a:solidFill>
                  <a:schemeClr val="tx1"/>
                </a:solidFill>
              </a:rPr>
              <a:t>취업율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90%) </a:t>
            </a: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졸업하기 전에 사회복지</a:t>
            </a:r>
            <a:r>
              <a:rPr lang="en-US" altLang="ko-KR" dirty="0">
                <a:solidFill>
                  <a:schemeClr val="tx1"/>
                </a:solidFill>
              </a:rPr>
              <a:t>1</a:t>
            </a:r>
            <a:r>
              <a:rPr lang="ko-KR" altLang="en-US" dirty="0">
                <a:solidFill>
                  <a:schemeClr val="tx1"/>
                </a:solidFill>
              </a:rPr>
              <a:t>급 시험에 응시할 수 있음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정신건강사회복지사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의료사회복지사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학교사회복지사 </a:t>
            </a:r>
            <a:r>
              <a:rPr lang="en-US" altLang="ko-KR" dirty="0">
                <a:solidFill>
                  <a:schemeClr val="tx1"/>
                </a:solidFill>
              </a:rPr>
              <a:t>– </a:t>
            </a:r>
            <a:r>
              <a:rPr lang="ko-KR" altLang="en-US" dirty="0">
                <a:solidFill>
                  <a:schemeClr val="tx1"/>
                </a:solidFill>
              </a:rPr>
              <a:t>과목이수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지정기관에서 </a:t>
            </a:r>
            <a:r>
              <a:rPr lang="ko-KR" altLang="en-US" dirty="0" err="1">
                <a:solidFill>
                  <a:schemeClr val="tx1"/>
                </a:solidFill>
              </a:rPr>
              <a:t>수련후</a:t>
            </a:r>
            <a:r>
              <a:rPr lang="ko-KR" altLang="en-US" dirty="0">
                <a:solidFill>
                  <a:schemeClr val="tx1"/>
                </a:solidFill>
              </a:rPr>
              <a:t> 국가시험에 합격하면 자격증을 취득함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  </a:t>
            </a: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467544" y="221908"/>
            <a:ext cx="475252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학과 특성화프로그램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/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취득 가능 자격증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09527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공무원 및 공공기관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사회복지공무원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보호관찰직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교정직공무원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국민건강보험공단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국민연금관리공단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근로복지공단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종합사회복지관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특별시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시</a:t>
            </a:r>
            <a:r>
              <a:rPr lang="en-US" altLang="ko-KR" dirty="0">
                <a:solidFill>
                  <a:schemeClr val="tx1"/>
                </a:solidFill>
              </a:rPr>
              <a:t>,</a:t>
            </a:r>
            <a:r>
              <a:rPr lang="ko-KR" altLang="en-US" dirty="0">
                <a:solidFill>
                  <a:schemeClr val="tx1"/>
                </a:solidFill>
              </a:rPr>
              <a:t>군</a:t>
            </a:r>
            <a:r>
              <a:rPr lang="en-US" altLang="ko-KR" dirty="0">
                <a:solidFill>
                  <a:schemeClr val="tx1"/>
                </a:solidFill>
              </a:rPr>
              <a:t>,</a:t>
            </a:r>
            <a:r>
              <a:rPr lang="ko-KR" altLang="en-US" dirty="0">
                <a:solidFill>
                  <a:schemeClr val="tx1"/>
                </a:solidFill>
              </a:rPr>
              <a:t>구 각 지자체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아동복지분야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아동양육시설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아동보호전문기관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어린이재단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어린이집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국공립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법인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직장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민간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청소년복지분야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청소년수련원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청소년수련관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청소년문화의집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청소년쉼터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유스호스텔</a:t>
            </a:r>
            <a:r>
              <a:rPr lang="en-US" altLang="ko-KR" dirty="0">
                <a:solidFill>
                  <a:schemeClr val="tx1"/>
                </a:solidFill>
              </a:rPr>
              <a:t>, YMCA, YWCA, </a:t>
            </a:r>
            <a:r>
              <a:rPr lang="ko-KR" altLang="en-US" dirty="0">
                <a:solidFill>
                  <a:schemeClr val="tx1"/>
                </a:solidFill>
              </a:rPr>
              <a:t>청소년상담센터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장애인복지분야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장애인생활시설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장애인종합복지관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장애인주간보호센터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장애인보호작업장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노인복지분야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노인종합복지관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노인주간보호센터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노인전문요양시설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노인전문병원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재가노인복지시설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● </a:t>
            </a:r>
            <a:r>
              <a:rPr lang="ko-KR" altLang="en-US" dirty="0">
                <a:solidFill>
                  <a:schemeClr val="tx1"/>
                </a:solidFill>
              </a:rPr>
              <a:t>정신건강사회복지사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의료사회복지사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학교사회복지사 등</a:t>
            </a:r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67240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졸업후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진로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4650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학과 활동 사진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915566"/>
            <a:ext cx="7035732" cy="396044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46FB4C1-B047-4EEB-9CA4-74C199A2A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486" y="1095586"/>
            <a:ext cx="2838482" cy="169218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4FA905A-A783-4BE1-8E79-AD043F9DB4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485" y="2985796"/>
            <a:ext cx="2838483" cy="169218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38E7021-F363-4B46-8276-ADB5489D1F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853" y="2985796"/>
            <a:ext cx="2838483" cy="169218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775A331-F4FA-462E-8474-96821A9009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854" y="1095586"/>
            <a:ext cx="2838482" cy="169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6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 dirty="0">
                <a:solidFill>
                  <a:schemeClr val="accent1"/>
                </a:solidFill>
                <a:ea typeface="HY신명조" panose="02030600000101010101" pitchFamily="18" charset="-127"/>
              </a:rPr>
              <a:t>2021</a:t>
            </a: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2185653"/>
            <a:ext cx="4248473" cy="49449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감사합니다</a:t>
            </a:r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endParaRPr lang="ko-KR" alt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사회복지학과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1930</TotalTime>
  <Words>287</Words>
  <Application>Microsoft Office PowerPoint</Application>
  <PresentationFormat>화면 슬라이드 쇼(16:9)</PresentationFormat>
  <Paragraphs>69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HY신명조</vt:lpstr>
      <vt:lpstr>궁서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Administrator</cp:lastModifiedBy>
  <cp:revision>201</cp:revision>
  <cp:lastPrinted>2021-01-29T01:57:47Z</cp:lastPrinted>
  <dcterms:created xsi:type="dcterms:W3CDTF">2018-04-08T06:22:26Z</dcterms:created>
  <dcterms:modified xsi:type="dcterms:W3CDTF">2021-02-09T05:33:32Z</dcterms:modified>
</cp:coreProperties>
</file>